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AA99-7E8F-CBCA-7ADA-2FF25494B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E3513-93AB-EDEF-EE2B-19FF03568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02A2E-F406-5388-A780-900CDA1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BAE80-165F-4C0C-FE62-EF9B89E8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8817B-0DC1-E242-7782-1058EDD8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46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A04C-BA50-5A2E-D667-ADE0DCF6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1DF51-8D49-024F-A2D6-F980F77D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01B0E-2B16-8F68-E2AD-6AF49882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E3EB1-0C8C-CBDB-C781-BDC9CBFC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9738-A641-AC1D-6FAD-454E85F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877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9658D-8CEA-874F-1F24-8A6AFB0C1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3237E-2226-41FB-9211-1E6A5E6A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4E4E3-9988-B054-0D3D-7A2889984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DF8A-3A82-4E67-A02B-C6B8EF29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D6B5C-9053-BC76-FD81-7F39BF49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5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5F6-FCB4-C19A-2E76-7CB3DDE6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E9EDE-BED9-FD20-7720-ECAE3BD9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6074-A904-26EA-9ED2-088A4F56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CF7A2-CA84-80D9-FB4A-687AA455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B558A-16D7-E87A-96D5-D14FEDE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2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7C3A-18FC-D752-90FE-4385385C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2102B-FD91-6F3A-C890-76D767ED4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D85E4-4EAD-93D7-531C-D6C4971D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FDAD0-530D-F773-2906-48BC3FC97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9FE4E-3981-FC17-7FBD-2C1DA669F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842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C61A7-ECB8-6FCA-1A59-77C3E50F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69B60-EF1D-DC59-9CA7-E01B9E3EC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BA7E35-0F39-7667-5047-028174B10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9A29B-60FB-B31E-0396-2F5C75A6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14D32-7BD3-C89F-A8DE-2AE4E6D8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BFF71-C2EA-BA35-0B28-EC0AAE58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0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67A0-8667-61DA-644E-F18781053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C2E8B-9005-A2F1-BC66-79F9E3EF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176A5-EC08-9918-9406-C424B4088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059CB-2643-B1A5-2DE1-5274627CD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B1DB1-1CDA-3BA3-0BD9-17BBBFDB9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72A8BF-462C-3F2A-3FD9-61947766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13096-6CAE-4655-95D9-D3D110B5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9B201-345D-B7EE-590E-711BE053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953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DAAF-D7AD-0908-24DC-8BFB3E56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FA11E-3B71-13C2-65BC-20F368665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C58E4-B3B5-88DE-D3B8-5216FF06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07361-CC58-DE10-1663-D2477484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37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FA35B-38A9-71DB-E69B-8F2081C3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A2807-ED7B-00E9-5C2F-DF15B3E3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56EDF-54EA-B138-7193-AFFE8212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42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58C11-8E34-5598-59AC-C7D20FF6F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E9132-3590-75DC-11D2-71AF648F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BAD42-40FF-28BC-931D-115ED54EA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823DE-0EFC-85F6-5597-AE82BE0A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03592-A7DE-2E54-A988-CD673627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90C3D-44D7-16E0-F9F0-E8B1BCAB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30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0416-63FC-C5B8-9611-3B6D55B0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DB707-94BB-5D9C-F41A-B2A3FD3E3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50E43-E787-53A4-D07C-D9FB336AF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383CA-343A-813E-DAE7-16F50171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D12CD-F554-3B28-4CEC-55069FA2D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592E6-5986-D2B5-F409-CCB96223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61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2556-A40A-6D5E-2B3B-675F2536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C15F9-137A-6148-81CA-2ADD59EA1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D6381-883E-5EAA-C0AB-148E486D2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C6029-D1E0-7447-8E9D-A11516F0C3D8}" type="datetimeFigureOut">
              <a:rPr lang="en-AU" smtClean="0"/>
              <a:t>13/9/2023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F4F3A-AA0E-3C00-8C66-0944B7E4F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DA0E6-612E-F1D5-6F6D-463D5A61A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620A-786B-0D41-9827-1CCA3B9428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11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271951-25BE-9C27-8E61-B241822EA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886" y="0"/>
            <a:ext cx="12192000" cy="684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5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Author</cp:lastModifiedBy>
  <cp:revision>2</cp:revision>
  <dcterms:created xsi:type="dcterms:W3CDTF">2023-09-13T05:46:15Z</dcterms:created>
  <dcterms:modified xsi:type="dcterms:W3CDTF">2023-09-13T07:38:38Z</dcterms:modified>
</cp:coreProperties>
</file>