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>
      <p:cViewPr varScale="1">
        <p:scale>
          <a:sx n="116" d="100"/>
          <a:sy n="116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B852-4D48-9FFF-42C3-D6FCC6104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38E7B-E3B0-0A45-7A60-9C47E14F2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519E-6A8F-3C97-3119-86CA6CEF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28ED-AED6-ACA7-D276-2EB58F78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5D629-50DF-4AB8-6C29-C7A7CF2F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76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472C-8A85-60D1-3CC1-EE2840FC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6A5D0-1688-B251-2711-A7BEC10BA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3343-9233-AE3E-81DF-FD4CBDDC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30867-7B62-6371-84E3-97E21093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39D78-74FA-FE28-7CC6-8EEA568A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11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41415-A8B4-40B6-2048-607A78905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41F09-BB5C-EC84-A2AA-A63EF4C15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748EC-649C-113D-A686-927FF704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5286D-9606-F3DD-2F63-749F6179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9F852-326A-0190-47D1-B30DC200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26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DDC6-7BFC-1052-E946-E247CFB3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2AB13-E96D-53BA-5B7D-190060C4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A01F8-8205-C005-CFDF-6318DCA2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02DA6-EEDC-DB53-4074-264B041A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B1FBE-C403-470F-FEF7-302244DF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76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58C8-C40D-5F50-BAA8-D74559EC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24273-6F52-4255-5082-33B2D01F4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2557D-07BB-BFE6-E287-6F22933D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B94BD-77F3-B7EF-851D-9C7304D0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15B84-0D14-A6DF-4357-61EE3591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E5A3-D9FB-D919-998A-EB1C9C27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82813-3233-68C1-468A-C4A4480FB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56FD3-9672-1723-07D4-4F36FB8B1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936A7-FA32-82BD-C104-F10C04FB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3FA89-A411-2DFB-63A0-3A506B78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427F-07F3-8816-D04E-3735B56A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6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C7EB-5F0C-6A1F-4591-4403A852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9624E-9CF6-8E3C-7410-77514B2EC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EE202-930A-AA21-2EE3-9E058D63E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F9B6C-890F-DD32-8185-89C9C3439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FFADB-DE20-D295-8426-FD2DAFC90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45007-3646-0F19-DE31-DD0E6C3C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FE747-B01A-D7F9-412D-99FA28C2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09B1F-0D5C-90E5-E06A-BE8372A7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69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A6E6-2D27-DF2F-91C9-86CF8C05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B2C06-A973-9AF7-8545-75494CAB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540B7-BCC6-465D-8E17-092816B9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3DD8D-5210-F4D9-3DA2-9416AA11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16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3A2B1-8CFD-A7E2-3D60-E7BBDC85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4A736-C468-B496-F78C-E16A5F66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A3C71-EBA7-209D-4DD7-413D0B6C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409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E926-98AE-2204-B7EC-DC73CBB4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A12D1-3F18-74B5-0B04-E1390D8F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78D78-A2DE-07CA-DE8D-47A3D15B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1EBC1-1D58-375E-12D0-DC90B403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1C52B-BD81-FB50-50EE-F24424EA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B469A-FEF5-3ADC-7A1A-BDCB4AAD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49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4FAE-3C6A-43D0-595D-CB7246A0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ECC49-9F3D-38DC-4396-216521177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35491-863E-CB48-A031-360C8A500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D27C6-010F-6234-D11D-9985C7C0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8C871-A83B-124F-6186-93D950B4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72205-68EF-131D-265C-B0546B6B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76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EFB9A-319A-31BD-6D0A-60D65C24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271E9-8488-5EFA-89A4-1061764DE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EC9EF-539C-C9F8-BA74-2F1242AC9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3D8D-9F91-224D-8931-FE1E11A76660}" type="datetimeFigureOut">
              <a:rPr lang="en-AU" smtClean="0"/>
              <a:t>19/9/2023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C7D38-293D-369A-0446-CFCC4866D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689DB-3E28-7D91-0FDD-9F726A97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C4F0-C4D3-C14C-8A98-B47E5C26E7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941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3164A-0F2F-FB08-30F9-20A28AA96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FE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反對</a:t>
            </a:r>
          </a:p>
          <a:p>
            <a:endParaRPr lang="en-AU" dirty="0"/>
          </a:p>
        </p:txBody>
      </p:sp>
      <p:pic>
        <p:nvPicPr>
          <p:cNvPr id="5" name="Picture 4" descr="A close-up of a hand&#10;&#10;Description automatically generated">
            <a:extLst>
              <a:ext uri="{FF2B5EF4-FFF2-40B4-BE49-F238E27FC236}">
                <a16:creationId xmlns:a16="http://schemas.microsoft.com/office/drawing/2014/main" id="{B73656D9-857D-7FA5-B0DF-B0D71B7E4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PingFang TC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1</cp:revision>
  <dcterms:created xsi:type="dcterms:W3CDTF">2023-09-19T00:27:33Z</dcterms:created>
  <dcterms:modified xsi:type="dcterms:W3CDTF">2023-09-19T00:28:35Z</dcterms:modified>
</cp:coreProperties>
</file>